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1" r:id="rId4"/>
    <p:sldId id="259" r:id="rId5"/>
    <p:sldId id="272" r:id="rId6"/>
    <p:sldId id="275" r:id="rId7"/>
    <p:sldId id="263" r:id="rId8"/>
    <p:sldId id="264" r:id="rId9"/>
    <p:sldId id="276" r:id="rId10"/>
    <p:sldId id="277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808000"/>
    <a:srgbClr val="000000"/>
    <a:srgbClr val="CC3300"/>
    <a:srgbClr val="FF33CC"/>
    <a:srgbClr val="990033"/>
    <a:srgbClr val="3333FF"/>
    <a:srgbClr val="6600FF"/>
    <a:srgbClr val="FF0066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2437" autoAdjust="0"/>
  </p:normalViewPr>
  <p:slideViewPr>
    <p:cSldViewPr>
      <p:cViewPr>
        <p:scale>
          <a:sx n="68" d="100"/>
          <a:sy n="68" d="100"/>
        </p:scale>
        <p:origin x="-888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D4058-CFC1-4FF1-A7C0-2AC7667943DE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8D96A-4B92-4F90-ABB5-7601247F8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8D96A-4B92-4F90-ABB5-7601247F874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8D96A-4B92-4F90-ABB5-7601247F874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8D96A-4B92-4F90-ABB5-7601247F874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73B04-E8F5-4586-8221-812A8E661549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CDB70-ED8A-4AC7-B7BE-089C14316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371600" y="1143000"/>
            <a:ext cx="5867400" cy="19812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>
                <a:latin typeface="NikoshBAN" pitchFamily="2" charset="0"/>
                <a:cs typeface="NikoshBAN" pitchFamily="2" charset="0"/>
              </a:rPr>
            </a:br>
            <a:r>
              <a:rPr lang="en-US" sz="107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>
                <a:latin typeface="NikoshBAN" pitchFamily="2" charset="0"/>
                <a:cs typeface="NikoshBAN" pitchFamily="2" charset="0"/>
              </a:rPr>
            </a:b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7" name="Picture 3" descr="C:\Users\DOEL\Desktop\image 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2590800"/>
            <a:ext cx="6705599" cy="42672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সস্পূন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পাঁচটি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সস্পূন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2" descr="C:\Users\DOEL\Desktop\image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828800"/>
            <a:ext cx="3886200" cy="3276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172200" y="5638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জবা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ফুল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72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72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6600FF"/>
                </a:solidFill>
              </a:rPr>
              <a:t>ফুল</a:t>
            </a:r>
            <a:r>
              <a:rPr lang="en-US" dirty="0" smtClean="0">
                <a:solidFill>
                  <a:srgbClr val="6600FF"/>
                </a:solidFill>
              </a:rPr>
              <a:t> </a:t>
            </a:r>
            <a:r>
              <a:rPr lang="en-US" dirty="0" err="1" smtClean="0">
                <a:solidFill>
                  <a:srgbClr val="6600FF"/>
                </a:solidFill>
              </a:rPr>
              <a:t>কাকে</a:t>
            </a:r>
            <a:r>
              <a:rPr lang="en-US" dirty="0" smtClean="0">
                <a:solidFill>
                  <a:srgbClr val="6600FF"/>
                </a:solidFill>
              </a:rPr>
              <a:t> </a:t>
            </a:r>
            <a:r>
              <a:rPr lang="en-US" dirty="0" err="1" smtClean="0">
                <a:solidFill>
                  <a:srgbClr val="6600FF"/>
                </a:solidFill>
              </a:rPr>
              <a:t>বলে</a:t>
            </a:r>
            <a:r>
              <a:rPr lang="en-US" dirty="0" smtClean="0">
                <a:solidFill>
                  <a:srgbClr val="6600FF"/>
                </a:solidFill>
              </a:rPr>
              <a:t>?</a:t>
            </a:r>
          </a:p>
          <a:p>
            <a:r>
              <a:rPr lang="en-US" sz="3200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স্ত্রীস্তবকের</a:t>
            </a:r>
            <a:r>
              <a:rPr lang="en-US" sz="32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200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200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পুংস্তবকের</a:t>
            </a:r>
            <a:r>
              <a:rPr lang="en-US" sz="32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200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বৃতির</a:t>
            </a:r>
            <a:r>
              <a:rPr lang="en-US" sz="32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3200" dirty="0">
              <a:solidFill>
                <a:srgbClr val="66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বৃতি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পুংস্তবক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স্ত্রী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স্তবক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?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73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73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73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sz="36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অংশের</a:t>
            </a:r>
            <a:r>
              <a:rPr lang="en-US" sz="36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সংগা</a:t>
            </a:r>
            <a:r>
              <a:rPr lang="en-US" sz="36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36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বর্রনা</a:t>
            </a:r>
            <a:r>
              <a:rPr lang="en-US" sz="36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err="1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sz="3600" dirty="0" err="1" smtClean="0">
                <a:solidFill>
                  <a:srgbClr val="CC9900"/>
                </a:solidFill>
                <a:latin typeface="NikoshBAN" pitchFamily="2" charset="0"/>
                <a:cs typeface="NikoshBAN" pitchFamily="2" charset="0"/>
              </a:rPr>
              <a:t>সকলকে</a:t>
            </a:r>
            <a:r>
              <a:rPr lang="en-US" sz="3600" dirty="0" smtClean="0">
                <a:solidFill>
                  <a:srgbClr val="CC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CC9900"/>
                </a:solidFill>
                <a:latin typeface="NikoshBAN" pitchFamily="2" charset="0"/>
                <a:cs typeface="NikoshBAN" pitchFamily="2" charset="0"/>
              </a:rPr>
              <a:t>আন্তরিক</a:t>
            </a:r>
            <a:r>
              <a:rPr lang="en-US" sz="3600" dirty="0" smtClean="0">
                <a:solidFill>
                  <a:srgbClr val="CC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CC9900"/>
                </a:solidFill>
                <a:latin typeface="NikoshBAN" pitchFamily="2" charset="0"/>
                <a:cs typeface="NikoshBAN" pitchFamily="2" charset="0"/>
              </a:rPr>
              <a:t>শুভেচছা</a:t>
            </a:r>
            <a:r>
              <a:rPr lang="en-US" sz="3600" dirty="0" smtClean="0">
                <a:solidFill>
                  <a:srgbClr val="CC99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0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609600"/>
            <a:ext cx="3200400" cy="685800"/>
          </a:xfrm>
        </p:spPr>
        <p:txBody>
          <a:bodyPr>
            <a:noAutofit/>
          </a:bodyPr>
          <a:lstStyle/>
          <a:p>
            <a:r>
              <a:rPr lang="en-US" sz="8000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rgbClr val="FF33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দুলাল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কুমার</a:t>
            </a:r>
            <a:endParaRPr lang="en-US" sz="36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36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ভারশোঁ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উচচ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>
              <a:buNone/>
            </a:pP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মান্দা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নওগা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80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13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276600" cy="3306763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বিষয়:জীব</a:t>
            </a:r>
            <a:r>
              <a:rPr lang="en-US" sz="36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3600" dirty="0" smtClean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শ্রেনী</a:t>
            </a:r>
            <a:r>
              <a:rPr lang="en-US" sz="4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40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দশম</a:t>
            </a:r>
            <a:endParaRPr lang="en-US" sz="4000" dirty="0" smtClean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51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800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শিরোনাম</a:t>
            </a:r>
            <a:endParaRPr lang="en-US" sz="8800" dirty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1981200"/>
            <a:ext cx="5410200" cy="3276600"/>
          </a:xfrm>
        </p:spPr>
        <p:txBody>
          <a:bodyPr/>
          <a:lstStyle/>
          <a:p>
            <a:pPr algn="ctr"/>
            <a:r>
              <a:rPr lang="en-US" sz="13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ফুল</a:t>
            </a:r>
            <a:endParaRPr lang="en-US" sz="13800" dirty="0" smtClean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C:\Users\DOEL\Desktop\images1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291659"/>
            <a:ext cx="2971800" cy="442334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0439400" y="457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solidFill>
                  <a:srgbClr val="80008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7200" dirty="0" smtClean="0">
                <a:solidFill>
                  <a:srgbClr val="80008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80008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7200" dirty="0">
              <a:solidFill>
                <a:srgbClr val="80008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সংগা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অংশের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অংশের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সম্পকে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  ?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4000" dirty="0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4000" dirty="0">
              <a:solidFill>
                <a:srgbClr val="FF33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ফল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ওবীজ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উৎপাদনের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বিশেষ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রুপন্তরিত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বিটপ</a:t>
            </a:r>
            <a:endParaRPr lang="en-US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হল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 ।</a:t>
            </a:r>
            <a:endParaRPr lang="en-US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533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অংশ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images1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10800000">
            <a:off x="2057400" y="609600"/>
            <a:ext cx="4744961" cy="5111117"/>
          </a:xfrm>
        </p:spPr>
      </p:pic>
      <p:cxnSp>
        <p:nvCxnSpPr>
          <p:cNvPr id="6" name="Straight Arrow Connector 5"/>
          <p:cNvCxnSpPr/>
          <p:nvPr/>
        </p:nvCxnSpPr>
        <p:spPr>
          <a:xfrm flipV="1">
            <a:off x="1828800" y="2667000"/>
            <a:ext cx="2514600" cy="609600"/>
          </a:xfrm>
          <a:prstGeom prst="straightConnector1">
            <a:avLst/>
          </a:prstGeom>
          <a:ln w="38100" cmpd="sng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" y="22098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0576" y="3098635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পুংস্তবক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1295400" y="1828800"/>
            <a:ext cx="1524000" cy="457200"/>
          </a:xfrm>
          <a:prstGeom prst="straightConnector1">
            <a:avLst/>
          </a:prstGeom>
          <a:ln w="38100" cmpd="sng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33" idx="1"/>
          </p:cNvCxnSpPr>
          <p:nvPr/>
        </p:nvCxnSpPr>
        <p:spPr>
          <a:xfrm rot="10800000">
            <a:off x="4800608" y="4114804"/>
            <a:ext cx="2590793" cy="1709407"/>
          </a:xfrm>
          <a:prstGeom prst="straightConnector1">
            <a:avLst/>
          </a:prstGeom>
          <a:ln w="38100" cmpd="sng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V="1">
            <a:off x="3771902" y="4762501"/>
            <a:ext cx="1295399" cy="1066799"/>
          </a:xfrm>
          <a:prstGeom prst="straightConnector1">
            <a:avLst/>
          </a:prstGeom>
          <a:ln w="38100" cmpd="sng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371600" y="4495800"/>
            <a:ext cx="2362200" cy="457200"/>
          </a:xfrm>
          <a:prstGeom prst="straightConnector1">
            <a:avLst/>
          </a:prstGeom>
          <a:ln w="38100" cmpd="sng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" y="4800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বৃতি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1400" y="55626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স্ত্রীস্তবক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76800" y="5867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পুসপপএধার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:(ক)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পুসপপএধার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(খ)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(গ)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(ঘ)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পুংস্তবক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(ঙ)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স্ত্রীস্তবক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পুসপপএধার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গোড়ায়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সবুজ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প্রসস্ত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অংশেই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ফুলের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অন্যান্য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বিন্যস্ত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পুসপপএধার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কাজ:ফুলের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ধারন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বৃতি:ফুলের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বাহিরের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সবুজ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স্তবক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তাকে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দল:বৃতির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ভিতরের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লম্ব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ফানেলের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অংশ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কাজ:পতজ্ঙকে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আকৃষ্ট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পুংস্তবক:দলমুন্ডরে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ভিতরে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গোড়ার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সংযু্ক্ত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পাঁচটি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দন্ডাকৃতি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অজ্ঙ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অজ্ঙকে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পুংস্তবক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কাজ:পরাগরেনু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#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একাধিক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গভপএ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স্তবক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সৃষিট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স্ত্রীস্তবক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কাজ:ফল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ওবীজ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তেরী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ফুল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591300" y="40386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C:\Users\DOEL\Desktop\image 1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447800"/>
            <a:ext cx="4381500" cy="4191000"/>
          </a:xfrm>
          <a:prstGeom prst="rect">
            <a:avLst/>
          </a:prstGeom>
          <a:noFill/>
        </p:spPr>
      </p:pic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533400" y="2895600"/>
            <a:ext cx="3962400" cy="274319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কলাবতী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সম্পূন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</a:t>
            </a:r>
            <a:endPara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নয়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। 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পাচঁটি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অংশ</a:t>
            </a:r>
            <a:endPara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থাকেনা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অসম্পূন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</a:t>
            </a:r>
            <a:endPara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।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7400" y="55626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কলাবতী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15240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পূনতা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অনুসারে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21336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279</Words>
  <Application>Microsoft Office PowerPoint</Application>
  <PresentationFormat>On-screen Show (4:3)</PresentationFormat>
  <Paragraphs>70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স্বাগতম  </vt:lpstr>
      <vt:lpstr>পরিচিতি</vt:lpstr>
      <vt:lpstr>পাঠ শিরোনাম</vt:lpstr>
      <vt:lpstr>শিখন ফল</vt:lpstr>
      <vt:lpstr>বিস্তারিত  আলোচনা</vt:lpstr>
      <vt:lpstr>ফুলের বিভিন্ন অংশ</vt:lpstr>
      <vt:lpstr>Slide 7</vt:lpstr>
      <vt:lpstr>Slide 8</vt:lpstr>
      <vt:lpstr>বিভিন্ন প্রকার ফুল</vt:lpstr>
      <vt:lpstr>Slide 10</vt:lpstr>
      <vt:lpstr>দলীয় কাজ</vt:lpstr>
      <vt:lpstr>মূল্যায়ন </vt:lpstr>
      <vt:lpstr>বাড়ির  কাজ 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TSS</dc:creator>
  <cp:lastModifiedBy>TSS</cp:lastModifiedBy>
  <cp:revision>124</cp:revision>
  <dcterms:created xsi:type="dcterms:W3CDTF">2013-08-21T04:14:46Z</dcterms:created>
  <dcterms:modified xsi:type="dcterms:W3CDTF">2013-08-25T02:34:36Z</dcterms:modified>
</cp:coreProperties>
</file>